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6" r:id="rId4"/>
    <p:sldId id="278" r:id="rId6"/>
    <p:sldId id="258" r:id="rId7"/>
    <p:sldId id="259" r:id="rId8"/>
    <p:sldId id="277" r:id="rId9"/>
    <p:sldId id="260" r:id="rId10"/>
    <p:sldId id="261" r:id="rId11"/>
    <p:sldId id="263" r:id="rId12"/>
    <p:sldId id="264" r:id="rId13"/>
    <p:sldId id="262" r:id="rId14"/>
    <p:sldId id="266" r:id="rId15"/>
    <p:sldId id="269" r:id="rId16"/>
    <p:sldId id="268" r:id="rId17"/>
    <p:sldId id="272" r:id="rId18"/>
    <p:sldId id="273" r:id="rId19"/>
    <p:sldId id="274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../media/media15.mp3"/><Relationship Id="rId2" Type="http://schemas.openxmlformats.org/officeDocument/2006/relationships/audio" Target="../media/media15.mp3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../media/media16.mp3"/><Relationship Id="rId2" Type="http://schemas.openxmlformats.org/officeDocument/2006/relationships/audio" Target="../media/media16.mp3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../media/media17.mp3"/><Relationship Id="rId2" Type="http://schemas.openxmlformats.org/officeDocument/2006/relationships/audio" Target="../media/media17.mp3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microsoft.com/office/2007/relationships/media" Target="../media/media18.mp3"/><Relationship Id="rId1" Type="http://schemas.openxmlformats.org/officeDocument/2006/relationships/audio" Target="../media/media18.mp3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../media/media19.mp3"/><Relationship Id="rId2" Type="http://schemas.openxmlformats.org/officeDocument/2006/relationships/audio" Target="../media/media19.mp3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media" Target="../media/media21.mp3"/><Relationship Id="rId5" Type="http://schemas.openxmlformats.org/officeDocument/2006/relationships/audio" Target="../media/media21.mp3"/><Relationship Id="rId4" Type="http://schemas.openxmlformats.org/officeDocument/2006/relationships/image" Target="../media/image2.png"/><Relationship Id="rId3" Type="http://schemas.microsoft.com/office/2007/relationships/media" Target="../media/media20.mp3"/><Relationship Id="rId2" Type="http://schemas.openxmlformats.org/officeDocument/2006/relationships/audio" Target="../media/media20.mp3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media" Target="../media/media23.mp3"/><Relationship Id="rId5" Type="http://schemas.openxmlformats.org/officeDocument/2006/relationships/audio" Target="../media/media23.mp3"/><Relationship Id="rId4" Type="http://schemas.openxmlformats.org/officeDocument/2006/relationships/image" Target="../media/image2.png"/><Relationship Id="rId3" Type="http://schemas.microsoft.com/office/2007/relationships/media" Target="../media/media22.mp3"/><Relationship Id="rId2" Type="http://schemas.openxmlformats.org/officeDocument/2006/relationships/audio" Target="../media/media22.mp3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media" Target="../media/media25.mp3"/><Relationship Id="rId5" Type="http://schemas.openxmlformats.org/officeDocument/2006/relationships/audio" Target="../media/media25.mp3"/><Relationship Id="rId4" Type="http://schemas.openxmlformats.org/officeDocument/2006/relationships/image" Target="../media/image2.png"/><Relationship Id="rId3" Type="http://schemas.microsoft.com/office/2007/relationships/media" Target="../media/media24.mp3"/><Relationship Id="rId2" Type="http://schemas.openxmlformats.org/officeDocument/2006/relationships/audio" Target="../media/media24.mp3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media" Target="../media/media27.mp3"/><Relationship Id="rId4" Type="http://schemas.openxmlformats.org/officeDocument/2006/relationships/audio" Target="../media/media27.mp3"/><Relationship Id="rId3" Type="http://schemas.openxmlformats.org/officeDocument/2006/relationships/image" Target="../media/image2.png"/><Relationship Id="rId2" Type="http://schemas.microsoft.com/office/2007/relationships/media" Target="../media/media26.mp3"/><Relationship Id="rId1" Type="http://schemas.openxmlformats.org/officeDocument/2006/relationships/audio" Target="../media/media26.mp3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media" Target="../media/media7.mp3"/><Relationship Id="rId8" Type="http://schemas.openxmlformats.org/officeDocument/2006/relationships/audio" Target="../media/media7.mp3"/><Relationship Id="rId7" Type="http://schemas.microsoft.com/office/2007/relationships/media" Target="../media/media6.mp3"/><Relationship Id="rId6" Type="http://schemas.openxmlformats.org/officeDocument/2006/relationships/audio" Target="../media/media6.mp3"/><Relationship Id="rId5" Type="http://schemas.microsoft.com/office/2007/relationships/media" Target="../media/media5.mp3"/><Relationship Id="rId4" Type="http://schemas.openxmlformats.org/officeDocument/2006/relationships/audio" Target="../media/media5.mp3"/><Relationship Id="rId3" Type="http://schemas.openxmlformats.org/officeDocument/2006/relationships/image" Target="../media/image2.png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10.png"/><Relationship Id="rId21" Type="http://schemas.openxmlformats.org/officeDocument/2006/relationships/image" Target="../media/image9.png"/><Relationship Id="rId20" Type="http://schemas.openxmlformats.org/officeDocument/2006/relationships/image" Target="../media/image8.png"/><Relationship Id="rId2" Type="http://schemas.microsoft.com/office/2007/relationships/media" Target="../media/media4.mp3"/><Relationship Id="rId19" Type="http://schemas.openxmlformats.org/officeDocument/2006/relationships/image" Target="../media/image7.png"/><Relationship Id="rId18" Type="http://schemas.openxmlformats.org/officeDocument/2006/relationships/image" Target="../media/image6.png"/><Relationship Id="rId17" Type="http://schemas.openxmlformats.org/officeDocument/2006/relationships/image" Target="../media/image5.png"/><Relationship Id="rId16" Type="http://schemas.openxmlformats.org/officeDocument/2006/relationships/image" Target="../media/image4.png"/><Relationship Id="rId15" Type="http://schemas.microsoft.com/office/2007/relationships/media" Target="../media/media10.mp3"/><Relationship Id="rId14" Type="http://schemas.openxmlformats.org/officeDocument/2006/relationships/audio" Target="../media/media10.mp3"/><Relationship Id="rId13" Type="http://schemas.microsoft.com/office/2007/relationships/media" Target="../media/media9.mp3"/><Relationship Id="rId12" Type="http://schemas.openxmlformats.org/officeDocument/2006/relationships/audio" Target="../media/media9.mp3"/><Relationship Id="rId11" Type="http://schemas.microsoft.com/office/2007/relationships/media" Target="../media/media8.mp3"/><Relationship Id="rId10" Type="http://schemas.openxmlformats.org/officeDocument/2006/relationships/audio" Target="../media/media8.mp3"/><Relationship Id="rId1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microsoft.com/office/2007/relationships/media" Target="../media/media11.mp3"/><Relationship Id="rId1" Type="http://schemas.openxmlformats.org/officeDocument/2006/relationships/audio" Target="../media/media11.mp3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media" Target="../media/media7.mp3"/><Relationship Id="rId8" Type="http://schemas.openxmlformats.org/officeDocument/2006/relationships/audio" Target="../media/media7.mp3"/><Relationship Id="rId7" Type="http://schemas.microsoft.com/office/2007/relationships/media" Target="../media/media6.mp3"/><Relationship Id="rId6" Type="http://schemas.openxmlformats.org/officeDocument/2006/relationships/audio" Target="../media/media6.mp3"/><Relationship Id="rId5" Type="http://schemas.microsoft.com/office/2007/relationships/media" Target="../media/media5.mp3"/><Relationship Id="rId4" Type="http://schemas.openxmlformats.org/officeDocument/2006/relationships/audio" Target="../media/media5.mp3"/><Relationship Id="rId3" Type="http://schemas.openxmlformats.org/officeDocument/2006/relationships/image" Target="../media/image2.png"/><Relationship Id="rId25" Type="http://schemas.openxmlformats.org/officeDocument/2006/relationships/slideLayout" Target="../slideLayouts/slideLayout7.xml"/><Relationship Id="rId24" Type="http://schemas.microsoft.com/office/2007/relationships/media" Target="../media/media12.mp3"/><Relationship Id="rId23" Type="http://schemas.openxmlformats.org/officeDocument/2006/relationships/audio" Target="../media/media12.mp3"/><Relationship Id="rId22" Type="http://schemas.openxmlformats.org/officeDocument/2006/relationships/image" Target="../media/image10.png"/><Relationship Id="rId21" Type="http://schemas.openxmlformats.org/officeDocument/2006/relationships/image" Target="../media/image9.png"/><Relationship Id="rId20" Type="http://schemas.openxmlformats.org/officeDocument/2006/relationships/image" Target="../media/image8.png"/><Relationship Id="rId2" Type="http://schemas.microsoft.com/office/2007/relationships/media" Target="../media/media4.mp3"/><Relationship Id="rId19" Type="http://schemas.openxmlformats.org/officeDocument/2006/relationships/image" Target="../media/image7.png"/><Relationship Id="rId18" Type="http://schemas.openxmlformats.org/officeDocument/2006/relationships/image" Target="../media/image6.png"/><Relationship Id="rId17" Type="http://schemas.openxmlformats.org/officeDocument/2006/relationships/image" Target="../media/image5.png"/><Relationship Id="rId16" Type="http://schemas.openxmlformats.org/officeDocument/2006/relationships/image" Target="../media/image4.png"/><Relationship Id="rId15" Type="http://schemas.microsoft.com/office/2007/relationships/media" Target="../media/media10.mp3"/><Relationship Id="rId14" Type="http://schemas.openxmlformats.org/officeDocument/2006/relationships/audio" Target="../media/media10.mp3"/><Relationship Id="rId13" Type="http://schemas.microsoft.com/office/2007/relationships/media" Target="../media/media9.mp3"/><Relationship Id="rId12" Type="http://schemas.openxmlformats.org/officeDocument/2006/relationships/audio" Target="../media/media9.mp3"/><Relationship Id="rId11" Type="http://schemas.microsoft.com/office/2007/relationships/media" Target="../media/media8.mp3"/><Relationship Id="rId10" Type="http://schemas.openxmlformats.org/officeDocument/2006/relationships/audio" Target="../media/media8.mp3"/><Relationship Id="rId1" Type="http://schemas.openxmlformats.org/officeDocument/2006/relationships/audio" Target="../media/media4.mp3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microsoft.com/office/2007/relationships/media" Target="../media/media13.mp3"/><Relationship Id="rId1" Type="http://schemas.openxmlformats.org/officeDocument/2006/relationships/audio" Target="../media/media13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../media/media14.mp3"/><Relationship Id="rId2" Type="http://schemas.openxmlformats.org/officeDocument/2006/relationships/audio" Target="../media/media14.mp3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original-3559396-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0" y="48895"/>
            <a:ext cx="12253595" cy="68300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68390" y="2389505"/>
            <a:ext cx="5407660" cy="3608070"/>
            <a:chOff x="9714" y="3763"/>
            <a:chExt cx="8516" cy="5682"/>
          </a:xfrm>
        </p:grpSpPr>
        <p:sp>
          <p:nvSpPr>
            <p:cNvPr id="5" name="Rectangles 4"/>
            <p:cNvSpPr/>
            <p:nvPr/>
          </p:nvSpPr>
          <p:spPr>
            <a:xfrm>
              <a:off x="9714" y="5913"/>
              <a:ext cx="8516" cy="14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5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Nguyen Thi Huong</a:t>
              </a:r>
              <a:endParaRPr lang="en-US" altLang="zh-CN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Rectangles 5"/>
            <p:cNvSpPr/>
            <p:nvPr/>
          </p:nvSpPr>
          <p:spPr>
            <a:xfrm>
              <a:off x="10984" y="3763"/>
              <a:ext cx="101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s 6"/>
            <p:cNvSpPr/>
            <p:nvPr/>
          </p:nvSpPr>
          <p:spPr>
            <a:xfrm>
              <a:off x="10580" y="7993"/>
              <a:ext cx="3448" cy="14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5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English</a:t>
              </a:r>
              <a:endParaRPr lang="en-US" altLang="zh-CN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" name="Recorded-1-denoise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45968" t="5822" r="1946" b="43106"/>
          <a:stretch>
            <a:fillRect/>
          </a:stretch>
        </p:blipFill>
        <p:spPr>
          <a:xfrm>
            <a:off x="271780" y="118745"/>
            <a:ext cx="11708130" cy="6654165"/>
          </a:xfrm>
          <a:prstGeom prst="rect">
            <a:avLst/>
          </a:prstGeom>
        </p:spPr>
      </p:pic>
      <p:pic>
        <p:nvPicPr>
          <p:cNvPr id="3" name="2. Track_72 (mp3cut.net) (1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2670" t="56558" r="56819" b="1877"/>
          <a:stretch>
            <a:fillRect/>
          </a:stretch>
        </p:blipFill>
        <p:spPr>
          <a:xfrm>
            <a:off x="120015" y="-153670"/>
            <a:ext cx="11950065" cy="7135495"/>
          </a:xfrm>
          <a:prstGeom prst="rect">
            <a:avLst/>
          </a:prstGeom>
        </p:spPr>
      </p:pic>
      <p:pic>
        <p:nvPicPr>
          <p:cNvPr id="3" name="3. Track_72 (mp3cut.net) (1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5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44038" t="57416" r="1946" b="3514"/>
          <a:stretch>
            <a:fillRect/>
          </a:stretch>
        </p:blipFill>
        <p:spPr>
          <a:xfrm>
            <a:off x="150495" y="-55880"/>
            <a:ext cx="11964670" cy="6864350"/>
          </a:xfrm>
          <a:prstGeom prst="rect">
            <a:avLst/>
          </a:prstGeom>
        </p:spPr>
      </p:pic>
      <p:pic>
        <p:nvPicPr>
          <p:cNvPr id="3" name="4. Track_72 (mp3cut.net) (1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39370" y="2829560"/>
            <a:ext cx="1211326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again and answer the question.</a:t>
            </a:r>
            <a:endParaRPr lang="en-US" altLang="zh-CN" sz="6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corded-6-denoised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2670" t="4123" r="1946" b="3514"/>
          <a:stretch>
            <a:fillRect/>
          </a:stretch>
        </p:blipFill>
        <p:spPr>
          <a:xfrm>
            <a:off x="27940" y="-3175"/>
            <a:ext cx="11951970" cy="6626225"/>
          </a:xfrm>
          <a:prstGeom prst="rect">
            <a:avLst/>
          </a:prstGeom>
        </p:spPr>
      </p:pic>
      <p:pic>
        <p:nvPicPr>
          <p:cNvPr id="3" name="Track_7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45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2670" t="4123" r="55116" b="44062"/>
          <a:stretch>
            <a:fillRect/>
          </a:stretch>
        </p:blipFill>
        <p:spPr>
          <a:xfrm>
            <a:off x="287020" y="874395"/>
            <a:ext cx="11193145" cy="498221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928688" y="44450"/>
            <a:ext cx="513651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Where are they ?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388111" y="5856605"/>
            <a:ext cx="790067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They are at the supermaket.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corded-7-denoise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90640" y="255270"/>
            <a:ext cx="619125" cy="619125"/>
          </a:xfrm>
          <a:prstGeom prst="rect">
            <a:avLst/>
          </a:prstGeom>
        </p:spPr>
      </p:pic>
      <p:pic>
        <p:nvPicPr>
          <p:cNvPr id="6" name="Recorded-8-denoised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6395" y="51435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5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49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45968" t="5822" r="1946" b="43106"/>
          <a:stretch>
            <a:fillRect/>
          </a:stretch>
        </p:blipFill>
        <p:spPr>
          <a:xfrm>
            <a:off x="212090" y="874395"/>
            <a:ext cx="11767820" cy="4393565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1363028" y="44450"/>
            <a:ext cx="680402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What does mom need ?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161926" y="5523865"/>
            <a:ext cx="1149096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Mom needs some noodles, bread, onion and a cucumber.</a:t>
            </a:r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corded-13-denoise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52180" y="535940"/>
            <a:ext cx="724535" cy="725805"/>
          </a:xfrm>
          <a:prstGeom prst="rect">
            <a:avLst/>
          </a:prstGeom>
        </p:spPr>
      </p:pic>
      <p:pic>
        <p:nvPicPr>
          <p:cNvPr id="6" name="Recorded-14-denoised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755" y="490474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7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6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2670" t="56558" r="56819" b="1877"/>
          <a:stretch>
            <a:fillRect/>
          </a:stretch>
        </p:blipFill>
        <p:spPr>
          <a:xfrm>
            <a:off x="331470" y="721995"/>
            <a:ext cx="11738610" cy="5398770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1373823" y="89535"/>
            <a:ext cx="648017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What would Amy like?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1936750" y="6120765"/>
            <a:ext cx="554990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She'd like a melon.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corded-11-denoise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54315" y="194945"/>
            <a:ext cx="619125" cy="619125"/>
          </a:xfrm>
          <a:prstGeom prst="rect">
            <a:avLst/>
          </a:prstGeom>
        </p:spPr>
      </p:pic>
      <p:pic>
        <p:nvPicPr>
          <p:cNvPr id="6" name="Recorded-12-denoised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03565" y="534035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62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4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THANK YOU FOR WATCHING!</a:t>
            </a:r>
            <a:endParaRPr 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112645"/>
            <a:ext cx="10515600" cy="4064635"/>
          </a:xfrm>
        </p:spPr>
        <p:txBody>
          <a:bodyPr>
            <a:normAutofit lnSpcReduction="20000"/>
          </a:bodyPr>
          <a:p>
            <a:pPr marL="0" indent="0">
              <a:buNone/>
            </a:pPr>
            <a:endParaRPr lang="en-US" sz="6000" b="1"/>
          </a:p>
          <a:p>
            <a:pPr marL="0" indent="0">
              <a:buNone/>
            </a:pPr>
            <a:r>
              <a:rPr lang="en-US" sz="6000" b="1"/>
              <a:t>- Please write each words nine times.</a:t>
            </a:r>
            <a:endParaRPr lang="en-US" sz="6000" b="1"/>
          </a:p>
          <a:p>
            <a:pPr marL="0" indent="0">
              <a:buNone/>
            </a:pPr>
            <a:r>
              <a:rPr lang="en-US" sz="6000" b="1"/>
              <a:t>- Learn words by heart.</a:t>
            </a:r>
            <a:endParaRPr lang="en-US" sz="6000" b="1"/>
          </a:p>
          <a:p>
            <a:pPr marL="0" indent="0">
              <a:buNone/>
            </a:pPr>
            <a:r>
              <a:rPr lang="en-US" sz="6000" b="1"/>
              <a:t>- Do your homework. &lt; p. 54&gt;</a:t>
            </a:r>
            <a:endParaRPr lang="en-US" sz="6000" b="1"/>
          </a:p>
          <a:p>
            <a:endParaRPr lang="en-US" sz="6000" b="1"/>
          </a:p>
        </p:txBody>
      </p:sp>
      <p:pic>
        <p:nvPicPr>
          <p:cNvPr id="5" name="Recorded-15-denoised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439400" y="365125"/>
            <a:ext cx="619125" cy="619125"/>
          </a:xfrm>
          <a:prstGeom prst="rect">
            <a:avLst/>
          </a:prstGeom>
        </p:spPr>
      </p:pic>
      <p:pic>
        <p:nvPicPr>
          <p:cNvPr id="6" name="Recorded-17-denoised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3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8" dur="113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3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ldLvl="0" animBg="1"/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7107454-classroom-with-teacher-and-pupils-teacher-teaching-students-in-classroom-world-book-day-back-to-scho"/>
          <p:cNvPicPr>
            <a:picLocks noChangeAspect="1"/>
          </p:cNvPicPr>
          <p:nvPr/>
        </p:nvPicPr>
        <p:blipFill>
          <a:blip r:embed="rId1"/>
          <a:srcRect l="-82" t="12494"/>
          <a:stretch>
            <a:fillRect/>
          </a:stretch>
        </p:blipFill>
        <p:spPr>
          <a:xfrm>
            <a:off x="147955" y="-38100"/>
            <a:ext cx="12052300" cy="687832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4397058" y="185420"/>
            <a:ext cx="6532245" cy="2584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 8  I'd like a melon</a:t>
            </a:r>
            <a:endParaRPr lang="en-US" altLang="zh-CN" sz="5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one   Words</a:t>
            </a:r>
            <a:endParaRPr lang="en-US" altLang="zh-CN" sz="5400" b="1"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P. 58 </a:t>
            </a:r>
            <a:endParaRPr lang="en-US" altLang="zh-CN" sz="5400" b="1"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mix_12s (audio-joiner.com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Rectangles 4"/>
          <p:cNvSpPr/>
          <p:nvPr/>
        </p:nvSpPr>
        <p:spPr>
          <a:xfrm>
            <a:off x="2187893" y="845185"/>
            <a:ext cx="718883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Listen and repeat.</a:t>
            </a:r>
            <a:endParaRPr lang="en-US" altLang="zh-CN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Recorded-5-denoised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62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2" name="lemo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457055" y="4133850"/>
            <a:ext cx="619125" cy="619125"/>
          </a:xfrm>
          <a:prstGeom prst="rect">
            <a:avLst/>
          </a:prstGeom>
        </p:spPr>
      </p:pic>
      <p:pic>
        <p:nvPicPr>
          <p:cNvPr id="29" name="cucumber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509895" y="4320540"/>
            <a:ext cx="619125" cy="619125"/>
          </a:xfrm>
          <a:prstGeom prst="rect">
            <a:avLst/>
          </a:prstGeom>
        </p:spPr>
      </p:pic>
      <p:pic>
        <p:nvPicPr>
          <p:cNvPr id="28" name="melon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18360" y="4320540"/>
            <a:ext cx="894715" cy="828040"/>
          </a:xfrm>
          <a:prstGeom prst="rect">
            <a:avLst/>
          </a:prstGeom>
        </p:spPr>
      </p:pic>
      <p:pic>
        <p:nvPicPr>
          <p:cNvPr id="33" name="meon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253980" y="1179195"/>
            <a:ext cx="695960" cy="634365"/>
          </a:xfrm>
          <a:prstGeom prst="rect">
            <a:avLst/>
          </a:prstGeom>
        </p:spPr>
      </p:pic>
      <p:pic>
        <p:nvPicPr>
          <p:cNvPr id="27" name="meat (2)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420610" y="865505"/>
            <a:ext cx="619125" cy="619125"/>
          </a:xfrm>
          <a:prstGeom prst="rect">
            <a:avLst/>
          </a:prstGeom>
        </p:spPr>
      </p:pic>
      <p:pic>
        <p:nvPicPr>
          <p:cNvPr id="26" name="cereal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890770" y="1179195"/>
            <a:ext cx="619125" cy="619125"/>
          </a:xfrm>
          <a:prstGeom prst="rect">
            <a:avLst/>
          </a:prstGeom>
        </p:spPr>
      </p:pic>
      <p:pic>
        <p:nvPicPr>
          <p:cNvPr id="25" name="noodles">
            <a:hlinkClick r:id="" action="ppaction://media"/>
          </p:cNvPr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457960" y="1293495"/>
            <a:ext cx="843280" cy="50482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3020" y="22225"/>
            <a:ext cx="2887980" cy="3209290"/>
            <a:chOff x="52" y="35"/>
            <a:chExt cx="4548" cy="5054"/>
          </a:xfrm>
        </p:grpSpPr>
        <p:pic>
          <p:nvPicPr>
            <p:cNvPr id="4" name="Picture 3" descr="n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2" y="35"/>
              <a:ext cx="4549" cy="3168"/>
            </a:xfrm>
            <a:prstGeom prst="rect">
              <a:avLst/>
            </a:prstGeom>
          </p:spPr>
        </p:pic>
        <p:sp>
          <p:nvSpPr>
            <p:cNvPr id="12" name="Rectangles 11"/>
            <p:cNvSpPr/>
            <p:nvPr/>
          </p:nvSpPr>
          <p:spPr>
            <a:xfrm>
              <a:off x="52" y="3201"/>
              <a:ext cx="4549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nooles</a:t>
              </a:r>
              <a:endPara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13075" y="22225"/>
            <a:ext cx="3026410" cy="3210560"/>
            <a:chOff x="4962" y="35"/>
            <a:chExt cx="4550" cy="5056"/>
          </a:xfrm>
        </p:grpSpPr>
        <p:pic>
          <p:nvPicPr>
            <p:cNvPr id="5" name="Picture 4" descr="c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962" y="35"/>
              <a:ext cx="4550" cy="3167"/>
            </a:xfrm>
            <a:prstGeom prst="rect">
              <a:avLst/>
            </a:prstGeom>
          </p:spPr>
        </p:pic>
        <p:sp>
          <p:nvSpPr>
            <p:cNvPr id="13" name="Rectangles 12"/>
            <p:cNvSpPr/>
            <p:nvPr/>
          </p:nvSpPr>
          <p:spPr>
            <a:xfrm>
              <a:off x="4963" y="3203"/>
              <a:ext cx="4549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cereal</a:t>
              </a:r>
              <a:endPara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29020" y="46355"/>
            <a:ext cx="2947670" cy="3237865"/>
            <a:chOff x="9872" y="108"/>
            <a:chExt cx="4549" cy="4915"/>
          </a:xfrm>
        </p:grpSpPr>
        <p:pic>
          <p:nvPicPr>
            <p:cNvPr id="6" name="Picture 5" descr="me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872" y="108"/>
              <a:ext cx="4549" cy="3093"/>
            </a:xfrm>
            <a:prstGeom prst="rect">
              <a:avLst/>
            </a:prstGeom>
          </p:spPr>
        </p:pic>
        <p:sp>
          <p:nvSpPr>
            <p:cNvPr id="14" name="Rectangles 13"/>
            <p:cNvSpPr/>
            <p:nvPr/>
          </p:nvSpPr>
          <p:spPr>
            <a:xfrm>
              <a:off x="9872" y="3203"/>
              <a:ext cx="4549" cy="1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meat</a:t>
              </a:r>
              <a:endPara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62620" y="3588385"/>
            <a:ext cx="3559810" cy="3117850"/>
            <a:chOff x="13012" y="5651"/>
            <a:chExt cx="5606" cy="4910"/>
          </a:xfrm>
        </p:grpSpPr>
        <p:pic>
          <p:nvPicPr>
            <p:cNvPr id="10" name="Picture 9" descr="le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3012" y="5651"/>
              <a:ext cx="5606" cy="3020"/>
            </a:xfrm>
            <a:prstGeom prst="rect">
              <a:avLst/>
            </a:prstGeom>
            <a:solidFill>
              <a:schemeClr val="accent2"/>
            </a:solidFill>
          </p:spPr>
        </p:pic>
        <p:sp>
          <p:nvSpPr>
            <p:cNvPr id="18" name="Rectangles 17"/>
            <p:cNvSpPr/>
            <p:nvPr/>
          </p:nvSpPr>
          <p:spPr>
            <a:xfrm>
              <a:off x="13012" y="8673"/>
              <a:ext cx="5606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lemon</a:t>
              </a:r>
              <a:endPara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16095" y="3588385"/>
            <a:ext cx="3559810" cy="3117850"/>
            <a:chOff x="7055" y="5651"/>
            <a:chExt cx="5606" cy="4910"/>
          </a:xfrm>
        </p:grpSpPr>
        <p:pic>
          <p:nvPicPr>
            <p:cNvPr id="11" name="Picture 10" descr="o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055" y="5651"/>
              <a:ext cx="5606" cy="3022"/>
            </a:xfrm>
            <a:prstGeom prst="rect">
              <a:avLst/>
            </a:prstGeom>
          </p:spPr>
        </p:pic>
        <p:sp>
          <p:nvSpPr>
            <p:cNvPr id="17" name="Rectangles 16"/>
            <p:cNvSpPr/>
            <p:nvPr/>
          </p:nvSpPr>
          <p:spPr>
            <a:xfrm>
              <a:off x="7055" y="8673"/>
              <a:ext cx="5606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onion</a:t>
              </a:r>
              <a:endPara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655" y="3588385"/>
            <a:ext cx="4108450" cy="3118485"/>
            <a:chOff x="53" y="5651"/>
            <a:chExt cx="6470" cy="4911"/>
          </a:xfrm>
        </p:grpSpPr>
        <p:pic>
          <p:nvPicPr>
            <p:cNvPr id="8" name="Picture 7" descr="cu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17" y="5651"/>
              <a:ext cx="5349" cy="3022"/>
            </a:xfrm>
            <a:prstGeom prst="rect">
              <a:avLst/>
            </a:prstGeom>
          </p:spPr>
        </p:pic>
        <p:sp>
          <p:nvSpPr>
            <p:cNvPr id="16" name="Rectangles 15"/>
            <p:cNvSpPr/>
            <p:nvPr/>
          </p:nvSpPr>
          <p:spPr>
            <a:xfrm>
              <a:off x="53" y="8674"/>
              <a:ext cx="6470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cucumber</a:t>
              </a:r>
              <a:endPara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321165" y="57150"/>
            <a:ext cx="2888615" cy="3227070"/>
            <a:chOff x="14551" y="109"/>
            <a:chExt cx="4549" cy="5082"/>
          </a:xfrm>
        </p:grpSpPr>
        <p:pic>
          <p:nvPicPr>
            <p:cNvPr id="7" name="Picture 6" descr="m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4551" y="109"/>
              <a:ext cx="4399" cy="3193"/>
            </a:xfrm>
            <a:prstGeom prst="rect">
              <a:avLst/>
            </a:prstGeom>
          </p:spPr>
        </p:pic>
        <p:sp>
          <p:nvSpPr>
            <p:cNvPr id="15" name="Rectangles 14"/>
            <p:cNvSpPr/>
            <p:nvPr/>
          </p:nvSpPr>
          <p:spPr>
            <a:xfrm>
              <a:off x="14551" y="3303"/>
              <a:ext cx="4549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melon</a:t>
              </a:r>
              <a:endPara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214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85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143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4" dur="146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3" dur="154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1" dur="154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9" dur="154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6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100000">
                <p:cTn id="6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97000">
                <p:cTn id="6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98000">
                <p:cTn id="6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97000">
                <p:cTn id="6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92000">
                <p:cTn id="65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97000">
                <p:cTn id="66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s 2"/>
          <p:cNvSpPr/>
          <p:nvPr/>
        </p:nvSpPr>
        <p:spPr>
          <a:xfrm>
            <a:off x="491808" y="845185"/>
            <a:ext cx="1058100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1.Listen, point, and repeat.</a:t>
            </a:r>
            <a:endParaRPr lang="en-US" altLang="zh-CN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listen and point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2" name="lemo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457055" y="4133850"/>
            <a:ext cx="619125" cy="619125"/>
          </a:xfrm>
          <a:prstGeom prst="rect">
            <a:avLst/>
          </a:prstGeom>
        </p:spPr>
      </p:pic>
      <p:pic>
        <p:nvPicPr>
          <p:cNvPr id="29" name="cucumber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509895" y="4320540"/>
            <a:ext cx="619125" cy="619125"/>
          </a:xfrm>
          <a:prstGeom prst="rect">
            <a:avLst/>
          </a:prstGeom>
        </p:spPr>
      </p:pic>
      <p:pic>
        <p:nvPicPr>
          <p:cNvPr id="28" name="melon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18360" y="4320540"/>
            <a:ext cx="894715" cy="828040"/>
          </a:xfrm>
          <a:prstGeom prst="rect">
            <a:avLst/>
          </a:prstGeom>
        </p:spPr>
      </p:pic>
      <p:pic>
        <p:nvPicPr>
          <p:cNvPr id="33" name="meon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253980" y="1179195"/>
            <a:ext cx="695960" cy="634365"/>
          </a:xfrm>
          <a:prstGeom prst="rect">
            <a:avLst/>
          </a:prstGeom>
        </p:spPr>
      </p:pic>
      <p:pic>
        <p:nvPicPr>
          <p:cNvPr id="27" name="meat (2)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420610" y="865505"/>
            <a:ext cx="619125" cy="619125"/>
          </a:xfrm>
          <a:prstGeom prst="rect">
            <a:avLst/>
          </a:prstGeom>
        </p:spPr>
      </p:pic>
      <p:pic>
        <p:nvPicPr>
          <p:cNvPr id="26" name="cereal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890770" y="1179195"/>
            <a:ext cx="619125" cy="619125"/>
          </a:xfrm>
          <a:prstGeom prst="rect">
            <a:avLst/>
          </a:prstGeom>
        </p:spPr>
      </p:pic>
      <p:pic>
        <p:nvPicPr>
          <p:cNvPr id="25" name="noodles">
            <a:hlinkClick r:id="" action="ppaction://media"/>
          </p:cNvPr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457960" y="1293495"/>
            <a:ext cx="843280" cy="50482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3020" y="22225"/>
            <a:ext cx="2887980" cy="3209290"/>
            <a:chOff x="52" y="35"/>
            <a:chExt cx="4548" cy="5054"/>
          </a:xfrm>
        </p:grpSpPr>
        <p:pic>
          <p:nvPicPr>
            <p:cNvPr id="4" name="Picture 3" descr="n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2" y="35"/>
              <a:ext cx="4549" cy="3168"/>
            </a:xfrm>
            <a:prstGeom prst="rect">
              <a:avLst/>
            </a:prstGeom>
          </p:spPr>
        </p:pic>
        <p:sp>
          <p:nvSpPr>
            <p:cNvPr id="12" name="Rectangles 11"/>
            <p:cNvSpPr/>
            <p:nvPr/>
          </p:nvSpPr>
          <p:spPr>
            <a:xfrm>
              <a:off x="52" y="3201"/>
              <a:ext cx="4549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nooles</a:t>
              </a:r>
              <a:endPara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13075" y="22225"/>
            <a:ext cx="3026410" cy="3210560"/>
            <a:chOff x="4962" y="35"/>
            <a:chExt cx="4550" cy="5056"/>
          </a:xfrm>
        </p:grpSpPr>
        <p:pic>
          <p:nvPicPr>
            <p:cNvPr id="5" name="Picture 4" descr="c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962" y="35"/>
              <a:ext cx="4550" cy="3167"/>
            </a:xfrm>
            <a:prstGeom prst="rect">
              <a:avLst/>
            </a:prstGeom>
          </p:spPr>
        </p:pic>
        <p:sp>
          <p:nvSpPr>
            <p:cNvPr id="13" name="Rectangles 12"/>
            <p:cNvSpPr/>
            <p:nvPr/>
          </p:nvSpPr>
          <p:spPr>
            <a:xfrm>
              <a:off x="4963" y="3203"/>
              <a:ext cx="4549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cereal</a:t>
              </a:r>
              <a:endPara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29020" y="46355"/>
            <a:ext cx="2947670" cy="3237865"/>
            <a:chOff x="9872" y="108"/>
            <a:chExt cx="4549" cy="4915"/>
          </a:xfrm>
        </p:grpSpPr>
        <p:pic>
          <p:nvPicPr>
            <p:cNvPr id="6" name="Picture 5" descr="me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872" y="108"/>
              <a:ext cx="4549" cy="3093"/>
            </a:xfrm>
            <a:prstGeom prst="rect">
              <a:avLst/>
            </a:prstGeom>
          </p:spPr>
        </p:pic>
        <p:sp>
          <p:nvSpPr>
            <p:cNvPr id="14" name="Rectangles 13"/>
            <p:cNvSpPr/>
            <p:nvPr/>
          </p:nvSpPr>
          <p:spPr>
            <a:xfrm>
              <a:off x="9872" y="3203"/>
              <a:ext cx="4549" cy="1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meat</a:t>
              </a:r>
              <a:endPara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62620" y="3588385"/>
            <a:ext cx="3559810" cy="3117850"/>
            <a:chOff x="13012" y="5651"/>
            <a:chExt cx="5606" cy="4910"/>
          </a:xfrm>
        </p:grpSpPr>
        <p:pic>
          <p:nvPicPr>
            <p:cNvPr id="10" name="Picture 9" descr="le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3012" y="5651"/>
              <a:ext cx="5606" cy="3020"/>
            </a:xfrm>
            <a:prstGeom prst="rect">
              <a:avLst/>
            </a:prstGeom>
            <a:solidFill>
              <a:schemeClr val="accent2"/>
            </a:solidFill>
          </p:spPr>
        </p:pic>
        <p:sp>
          <p:nvSpPr>
            <p:cNvPr id="18" name="Rectangles 17"/>
            <p:cNvSpPr/>
            <p:nvPr/>
          </p:nvSpPr>
          <p:spPr>
            <a:xfrm>
              <a:off x="13012" y="8673"/>
              <a:ext cx="5606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lemon</a:t>
              </a:r>
              <a:endPara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16095" y="3588385"/>
            <a:ext cx="3559810" cy="3117850"/>
            <a:chOff x="7055" y="5651"/>
            <a:chExt cx="5606" cy="4910"/>
          </a:xfrm>
        </p:grpSpPr>
        <p:pic>
          <p:nvPicPr>
            <p:cNvPr id="11" name="Picture 10" descr="o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055" y="5651"/>
              <a:ext cx="5606" cy="3022"/>
            </a:xfrm>
            <a:prstGeom prst="rect">
              <a:avLst/>
            </a:prstGeom>
          </p:spPr>
        </p:pic>
        <p:sp>
          <p:nvSpPr>
            <p:cNvPr id="17" name="Rectangles 16"/>
            <p:cNvSpPr/>
            <p:nvPr/>
          </p:nvSpPr>
          <p:spPr>
            <a:xfrm>
              <a:off x="7055" y="8673"/>
              <a:ext cx="5606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onion</a:t>
              </a:r>
              <a:endPara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655" y="3588385"/>
            <a:ext cx="4108450" cy="3118485"/>
            <a:chOff x="53" y="5651"/>
            <a:chExt cx="6470" cy="4911"/>
          </a:xfrm>
        </p:grpSpPr>
        <p:pic>
          <p:nvPicPr>
            <p:cNvPr id="8" name="Picture 7" descr="cu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17" y="5651"/>
              <a:ext cx="5349" cy="3022"/>
            </a:xfrm>
            <a:prstGeom prst="rect">
              <a:avLst/>
            </a:prstGeom>
          </p:spPr>
        </p:pic>
        <p:sp>
          <p:nvSpPr>
            <p:cNvPr id="16" name="Rectangles 15"/>
            <p:cNvSpPr/>
            <p:nvPr/>
          </p:nvSpPr>
          <p:spPr>
            <a:xfrm>
              <a:off x="53" y="8674"/>
              <a:ext cx="6470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cucumber</a:t>
              </a:r>
              <a:endPara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321165" y="57150"/>
            <a:ext cx="2888615" cy="3227070"/>
            <a:chOff x="14551" y="109"/>
            <a:chExt cx="4549" cy="5082"/>
          </a:xfrm>
        </p:grpSpPr>
        <p:pic>
          <p:nvPicPr>
            <p:cNvPr id="7" name="Picture 6" descr="m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4551" y="109"/>
              <a:ext cx="4399" cy="3193"/>
            </a:xfrm>
            <a:prstGeom prst="rect">
              <a:avLst/>
            </a:prstGeom>
          </p:spPr>
        </p:pic>
        <p:sp>
          <p:nvSpPr>
            <p:cNvPr id="15" name="Rectangles 14"/>
            <p:cNvSpPr/>
            <p:nvPr/>
          </p:nvSpPr>
          <p:spPr>
            <a:xfrm>
              <a:off x="14551" y="3303"/>
              <a:ext cx="4549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melon</a:t>
              </a:r>
              <a:endPara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" name="Track_71">
            <a:hlinkClick r:id="" action="ppaction://media"/>
          </p:cNvPr>
          <p:cNvPicPr/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8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100000">
                <p:cTn id="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97000">
                <p:cTn id="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98000">
                <p:cTn id="1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97000"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92000">
                <p:cTn id="1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97000">
                <p:cTn id="1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1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s 2"/>
          <p:cNvSpPr/>
          <p:nvPr/>
        </p:nvSpPr>
        <p:spPr>
          <a:xfrm>
            <a:off x="2114551" y="845185"/>
            <a:ext cx="73355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2. Listen and read.</a:t>
            </a:r>
            <a:endParaRPr lang="en-US" altLang="zh-CN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listen and read 7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2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2670" t="4123" r="1946" b="3514"/>
          <a:stretch>
            <a:fillRect/>
          </a:stretch>
        </p:blipFill>
        <p:spPr>
          <a:xfrm>
            <a:off x="27940" y="-3175"/>
            <a:ext cx="11951970" cy="6626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2670" t="4123" r="55116" b="44062"/>
          <a:stretch>
            <a:fillRect/>
          </a:stretch>
        </p:blipFill>
        <p:spPr>
          <a:xfrm>
            <a:off x="27940" y="-3175"/>
            <a:ext cx="12147550" cy="6783705"/>
          </a:xfrm>
          <a:prstGeom prst="rect">
            <a:avLst/>
          </a:prstGeom>
        </p:spPr>
      </p:pic>
      <p:pic>
        <p:nvPicPr>
          <p:cNvPr id="3" name="1.Track_72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WPS Presentation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huong</cp:lastModifiedBy>
  <cp:revision>6</cp:revision>
  <dcterms:created xsi:type="dcterms:W3CDTF">2020-03-22T14:43:00Z</dcterms:created>
  <dcterms:modified xsi:type="dcterms:W3CDTF">2020-03-22T18:41:07Z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